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8" r:id="rId2"/>
    <p:sldId id="256" r:id="rId3"/>
    <p:sldId id="269" r:id="rId4"/>
    <p:sldId id="27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6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5AB7-6147-4FFC-8F6F-A295B5E86361}" type="datetimeFigureOut">
              <a:rPr lang="uk-UA" smtClean="0"/>
              <a:t>17.12.2016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F3792-2F38-4880-A30D-1C482D6A4EC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3076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E84C537-EA61-4E13-9C44-87BCB1A4291D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euter/essential-react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2787" y="1319198"/>
            <a:ext cx="8567632" cy="1620430"/>
          </a:xfrm>
        </p:spPr>
        <p:txBody>
          <a:bodyPr/>
          <a:lstStyle/>
          <a:p>
            <a:r>
              <a:rPr lang="en-US" dirty="0" err="1" smtClean="0"/>
              <a:t>JavaSсript</a:t>
            </a:r>
            <a:r>
              <a:rPr lang="ru-RU" dirty="0" smtClean="0"/>
              <a:t>: </a:t>
            </a:r>
            <a:r>
              <a:rPr lang="en-US" dirty="0" smtClean="0"/>
              <a:t>React</a:t>
            </a:r>
            <a:endParaRPr lang="uk-UA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515910" y="4176715"/>
            <a:ext cx="9216707" cy="1197375"/>
          </a:xfrm>
        </p:spPr>
        <p:txBody>
          <a:bodyPr/>
          <a:lstStyle/>
          <a:p>
            <a:pPr algn="r"/>
            <a:r>
              <a:rPr lang="en-US" dirty="0" smtClean="0"/>
              <a:t> </a:t>
            </a:r>
            <a:r>
              <a:rPr lang="en-US" dirty="0" err="1" smtClean="0"/>
              <a:t>Zvorskyi</a:t>
            </a:r>
            <a:r>
              <a:rPr lang="en-US" dirty="0" smtClean="0"/>
              <a:t> Ivan</a:t>
            </a:r>
          </a:p>
          <a:p>
            <a:pPr algn="r"/>
            <a:r>
              <a:rPr lang="en-US" sz="1984" dirty="0"/>
              <a:t>Ivan.zvorskyi@softengi.com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16" y="4361066"/>
            <a:ext cx="3053290" cy="99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4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buSzPct val="45000"/>
            </a:pPr>
            <a:r>
              <a:rPr lang="en-US" sz="4400" dirty="0">
                <a:latin typeface="Arial"/>
              </a:rPr>
              <a:t>Components</a:t>
            </a:r>
            <a:endParaRPr dirty="0"/>
          </a:p>
        </p:txBody>
      </p:sp>
      <p:sp>
        <p:nvSpPr>
          <p:cNvPr id="5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</a:pPr>
            <a:r>
              <a:rPr lang="en-US" sz="3200" dirty="0">
                <a:latin typeface="Arial"/>
              </a:rPr>
              <a:t>JavaScript object</a:t>
            </a:r>
            <a:endParaRPr dirty="0"/>
          </a:p>
          <a:p>
            <a:pPr>
              <a:buSzPct val="45000"/>
            </a:pPr>
            <a:r>
              <a:rPr lang="en-US" sz="3200" dirty="0">
                <a:latin typeface="Arial"/>
              </a:rPr>
              <a:t>• with properties and explicit state</a:t>
            </a:r>
            <a:endParaRPr dirty="0"/>
          </a:p>
          <a:p>
            <a:pPr>
              <a:buSzPct val="45000"/>
            </a:pPr>
            <a:r>
              <a:rPr lang="en-US" sz="3200" dirty="0">
                <a:latin typeface="Arial"/>
              </a:rPr>
              <a:t>• that can render itself to the DOM</a:t>
            </a:r>
            <a:endParaRPr dirty="0"/>
          </a:p>
          <a:p>
            <a:pPr>
              <a:buSzPct val="45000"/>
            </a:pPr>
            <a:r>
              <a:rPr lang="en-US" sz="3200" dirty="0">
                <a:latin typeface="Arial"/>
              </a:rPr>
              <a:t>• within a managed life-cycle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buSzPct val="45000"/>
            </a:pPr>
            <a:r>
              <a:rPr lang="en-US" sz="4400" dirty="0" smtClean="0">
                <a:latin typeface="Arial"/>
              </a:rPr>
              <a:t>Components</a:t>
            </a:r>
            <a:endParaRPr dirty="0"/>
          </a:p>
        </p:txBody>
      </p:sp>
      <p:sp>
        <p:nvSpPr>
          <p:cNvPr id="6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33" y="2169763"/>
            <a:ext cx="8383419" cy="4355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buSzPct val="45000"/>
            </a:pPr>
            <a:r>
              <a:rPr lang="en-US" sz="4400" dirty="0">
                <a:latin typeface="Arial"/>
              </a:rPr>
              <a:t>Components</a:t>
            </a:r>
            <a:endParaRPr dirty="0"/>
          </a:p>
        </p:txBody>
      </p:sp>
      <p:pic>
        <p:nvPicPr>
          <p:cNvPr id="62" name="Picture 61"/>
          <p:cNvPicPr/>
          <p:nvPr/>
        </p:nvPicPr>
        <p:blipFill>
          <a:blip r:embed="rId2"/>
          <a:stretch>
            <a:fillRect/>
          </a:stretch>
        </p:blipFill>
        <p:spPr>
          <a:xfrm>
            <a:off x="365760" y="2011680"/>
            <a:ext cx="9348120" cy="384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buSzPct val="45000"/>
            </a:pPr>
            <a:r>
              <a:rPr lang="en-US" sz="4400" dirty="0">
                <a:latin typeface="Arial"/>
              </a:rPr>
              <a:t>Components lifecycle</a:t>
            </a:r>
            <a:endParaRPr dirty="0"/>
          </a:p>
        </p:txBody>
      </p:sp>
      <p:pic>
        <p:nvPicPr>
          <p:cNvPr id="64" name="Picture 63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80" y="1999800"/>
            <a:ext cx="9776160" cy="3578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Литература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080985"/>
              </p:ext>
            </p:extLst>
          </p:nvPr>
        </p:nvGraphicFramePr>
        <p:xfrm>
          <a:off x="1049802" y="2342561"/>
          <a:ext cx="6974483" cy="2479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9666"/>
                <a:gridCol w="4354817"/>
              </a:tblGrid>
              <a:tr h="529233">
                <a:tc>
                  <a:txBody>
                    <a:bodyPr/>
                    <a:lstStyle/>
                    <a:p>
                      <a:r>
                        <a:rPr lang="ru-RU" sz="1500" dirty="0" smtClean="0"/>
                        <a:t>Сравнение</a:t>
                      </a:r>
                      <a:r>
                        <a:rPr lang="ru-RU" sz="1500" baseline="0" dirty="0" smtClean="0"/>
                        <a:t> популярных феймворков</a:t>
                      </a:r>
                      <a:endParaRPr lang="en-US" sz="1500" dirty="0"/>
                    </a:p>
                  </a:txBody>
                  <a:tcPr marL="75605" marR="75605" marT="37802" marB="378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n-lt"/>
                        </a:rPr>
                        <a:t>https://www.youtube.com/watch?v=6I_GwgoGm1w</a:t>
                      </a:r>
                      <a:endParaRPr lang="en-US" sz="1600" dirty="0" smtClean="0"/>
                    </a:p>
                  </a:txBody>
                  <a:tcPr marL="75605" marR="75605" marT="37802" marB="378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233">
                <a:tc>
                  <a:txBody>
                    <a:bodyPr/>
                    <a:lstStyle/>
                    <a:p>
                      <a:r>
                        <a:rPr lang="ru-RU" sz="1500" dirty="0" smtClean="0"/>
                        <a:t>Советы</a:t>
                      </a:r>
                      <a:r>
                        <a:rPr lang="ru-RU" sz="1500" baseline="0" dirty="0" smtClean="0"/>
                        <a:t> по улучшению кода на </a:t>
                      </a:r>
                      <a:r>
                        <a:rPr lang="en-US" sz="1500" baseline="0" dirty="0" smtClean="0"/>
                        <a:t>React</a:t>
                      </a:r>
                      <a:endParaRPr lang="en-US" sz="1500" dirty="0"/>
                    </a:p>
                  </a:txBody>
                  <a:tcPr marL="75605" marR="75605" marT="37802" marB="378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http://reactpatterns.com/</a:t>
                      </a:r>
                    </a:p>
                  </a:txBody>
                  <a:tcPr marL="75605" marR="75605" marT="37802" marB="378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1907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Minimal</a:t>
                      </a:r>
                      <a:r>
                        <a:rPr lang="en-US" sz="1500" baseline="0" dirty="0" smtClean="0"/>
                        <a:t> starter kit</a:t>
                      </a:r>
                      <a:endParaRPr lang="en-US" sz="1500" dirty="0"/>
                    </a:p>
                  </a:txBody>
                  <a:tcPr marL="75605" marR="75605" marT="37802" marB="378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hlinkClick r:id="rId2"/>
                        </a:rPr>
                        <a:t>https://github.com/pheuter/essential-react</a:t>
                      </a:r>
                      <a:endParaRPr lang="en-US" sz="1600" dirty="0" smtClean="0"/>
                    </a:p>
                  </a:txBody>
                  <a:tcPr marL="75605" marR="75605" marT="37802" marB="378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2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500" dirty="0" smtClean="0"/>
                        <a:t>Выбор</a:t>
                      </a:r>
                      <a:r>
                        <a:rPr lang="ru-RU" sz="1500" baseline="0" dirty="0" smtClean="0"/>
                        <a:t> </a:t>
                      </a:r>
                      <a:r>
                        <a:rPr lang="en-US" sz="1500" baseline="0" dirty="0" smtClean="0"/>
                        <a:t>starter kit</a:t>
                      </a:r>
                      <a:r>
                        <a:rPr lang="ru-RU" sz="1500" baseline="0" dirty="0" smtClean="0"/>
                        <a:t> по ключевым технологиям</a:t>
                      </a:r>
                      <a:endParaRPr lang="en-US" sz="1500" dirty="0" smtClean="0"/>
                    </a:p>
                    <a:p>
                      <a:endParaRPr lang="en-US" sz="1500" dirty="0"/>
                    </a:p>
                  </a:txBody>
                  <a:tcPr marL="75605" marR="75605" marT="37802" marB="378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http://andrewhfarmer.com/starter-project/</a:t>
                      </a:r>
                    </a:p>
                  </a:txBody>
                  <a:tcPr marL="75605" marR="75605" marT="37802" marB="3780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38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Содержание</a:t>
            </a:r>
            <a:endParaRPr/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</a:pPr>
            <a:r>
              <a:rPr lang="en-US" sz="3200" dirty="0" err="1" smtClean="0">
                <a:latin typeface="Arial"/>
              </a:rPr>
              <a:t>Мотивация</a:t>
            </a:r>
            <a:endParaRPr lang="en-US" sz="3200" dirty="0" smtClean="0">
              <a:latin typeface="Arial"/>
            </a:endParaRPr>
          </a:p>
          <a:p>
            <a:pPr>
              <a:buSzPct val="45000"/>
            </a:pPr>
            <a:endParaRPr dirty="0"/>
          </a:p>
          <a:p>
            <a:pPr>
              <a:buSzPct val="45000"/>
            </a:pPr>
            <a:r>
              <a:rPr lang="en-US" sz="3200" dirty="0">
                <a:latin typeface="Arial"/>
              </a:rPr>
              <a:t>Virtual </a:t>
            </a:r>
            <a:r>
              <a:rPr lang="en-US" sz="3200" dirty="0" smtClean="0">
                <a:latin typeface="Arial"/>
              </a:rPr>
              <a:t>DOM</a:t>
            </a:r>
          </a:p>
          <a:p>
            <a:pPr>
              <a:buSzPct val="45000"/>
            </a:pPr>
            <a:endParaRPr dirty="0"/>
          </a:p>
          <a:p>
            <a:pPr>
              <a:buSzPct val="45000"/>
            </a:pPr>
            <a:r>
              <a:rPr lang="en-US" sz="3200" dirty="0" smtClean="0">
                <a:latin typeface="Arial"/>
              </a:rPr>
              <a:t>Components</a:t>
            </a:r>
            <a:r>
              <a:rPr lang="ru-RU" sz="3200" dirty="0" smtClean="0">
                <a:latin typeface="Arial"/>
              </a:rPr>
              <a:t> и</a:t>
            </a:r>
            <a:r>
              <a:rPr lang="en-US" sz="3200" dirty="0" smtClean="0">
                <a:latin typeface="Arial"/>
              </a:rPr>
              <a:t> </a:t>
            </a:r>
            <a:r>
              <a:rPr lang="en-US" sz="3200" dirty="0" err="1">
                <a:latin typeface="Arial"/>
              </a:rPr>
              <a:t>методы</a:t>
            </a:r>
            <a:r>
              <a:rPr lang="en-US" sz="3200" dirty="0">
                <a:latin typeface="Arial"/>
              </a:rPr>
              <a:t> </a:t>
            </a:r>
            <a:r>
              <a:rPr lang="en-US" sz="3200" dirty="0" err="1">
                <a:latin typeface="Arial"/>
              </a:rPr>
              <a:t>взаимодействия</a:t>
            </a:r>
            <a:r>
              <a:rPr lang="en-US" sz="3200" dirty="0">
                <a:latin typeface="Arial"/>
              </a:rPr>
              <a:t> </a:t>
            </a:r>
            <a:r>
              <a:rPr lang="en-US" sz="3200" dirty="0" err="1">
                <a:latin typeface="Arial"/>
              </a:rPr>
              <a:t>между</a:t>
            </a:r>
            <a:r>
              <a:rPr lang="en-US" sz="3200" dirty="0">
                <a:latin typeface="Arial"/>
              </a:rPr>
              <a:t> </a:t>
            </a:r>
            <a:r>
              <a:rPr lang="en-US" sz="3200" dirty="0" err="1" smtClean="0">
                <a:latin typeface="Arial"/>
              </a:rPr>
              <a:t>ними</a:t>
            </a:r>
            <a:endParaRPr lang="en-US" sz="3200" dirty="0" smtClean="0">
              <a:latin typeface="Arial"/>
            </a:endParaRPr>
          </a:p>
          <a:p>
            <a:pPr>
              <a:buSzPct val="45000"/>
            </a:pPr>
            <a:endParaRPr dirty="0"/>
          </a:p>
          <a:p>
            <a:pPr>
              <a:buSzPct val="45000"/>
            </a:pPr>
            <a:r>
              <a:rPr lang="en-US" sz="3200" dirty="0">
                <a:latin typeface="Arial"/>
              </a:rPr>
              <a:t>JSX templates</a:t>
            </a: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74241"/>
            <a:ext cx="9794929" cy="608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78970" y="478958"/>
            <a:ext cx="9200466" cy="561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188720" y="436680"/>
            <a:ext cx="7905240" cy="3495240"/>
          </a:xfrm>
          <a:prstGeom prst="rect">
            <a:avLst/>
          </a:prstGeom>
          <a:ln>
            <a:noFill/>
          </a:ln>
        </p:spPr>
      </p:pic>
      <p:pic>
        <p:nvPicPr>
          <p:cNvPr id="42" name="Picture 41"/>
          <p:cNvPicPr/>
          <p:nvPr/>
        </p:nvPicPr>
        <p:blipFill>
          <a:blip r:embed="rId3"/>
          <a:stretch>
            <a:fillRect/>
          </a:stretch>
        </p:blipFill>
        <p:spPr>
          <a:xfrm>
            <a:off x="1055880" y="4800960"/>
            <a:ext cx="7905240" cy="251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React</a:t>
            </a:r>
            <a:endParaRPr/>
          </a:p>
        </p:txBody>
      </p:sp>
      <p:pic>
        <p:nvPicPr>
          <p:cNvPr id="44" name="Picture 43"/>
          <p:cNvPicPr/>
          <p:nvPr/>
        </p:nvPicPr>
        <p:blipFill>
          <a:blip r:embed="rId2"/>
          <a:stretch>
            <a:fillRect/>
          </a:stretch>
        </p:blipFill>
        <p:spPr>
          <a:xfrm>
            <a:off x="1005840" y="2831040"/>
            <a:ext cx="2838240" cy="3295440"/>
          </a:xfrm>
          <a:prstGeom prst="rect">
            <a:avLst/>
          </a:prstGeom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3"/>
          <a:stretch>
            <a:fillRect/>
          </a:stretch>
        </p:blipFill>
        <p:spPr>
          <a:xfrm>
            <a:off x="5577840" y="2743200"/>
            <a:ext cx="3190680" cy="3285720"/>
          </a:xfrm>
          <a:prstGeom prst="rect">
            <a:avLst/>
          </a:prstGeom>
          <a:ln>
            <a:noFill/>
          </a:ln>
        </p:spPr>
      </p:pic>
      <p:sp>
        <p:nvSpPr>
          <p:cNvPr id="46" name="TextShape 2"/>
          <p:cNvSpPr txBox="1"/>
          <p:nvPr/>
        </p:nvSpPr>
        <p:spPr>
          <a:xfrm>
            <a:off x="6217920" y="1920240"/>
            <a:ext cx="1642320" cy="627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React</a:t>
            </a:r>
            <a:endParaRPr/>
          </a:p>
        </p:txBody>
      </p:sp>
      <p:sp>
        <p:nvSpPr>
          <p:cNvPr id="47" name="TextShape 3"/>
          <p:cNvSpPr txBox="1"/>
          <p:nvPr/>
        </p:nvSpPr>
        <p:spPr>
          <a:xfrm>
            <a:off x="1645920" y="1933200"/>
            <a:ext cx="1642320" cy="627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MVC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React</a:t>
            </a:r>
            <a:endParaRPr/>
          </a:p>
        </p:txBody>
      </p:sp>
      <p:pic>
        <p:nvPicPr>
          <p:cNvPr id="49" name="Picture 48"/>
          <p:cNvPicPr/>
          <p:nvPr/>
        </p:nvPicPr>
        <p:blipFill>
          <a:blip r:embed="rId2"/>
          <a:stretch>
            <a:fillRect/>
          </a:stretch>
        </p:blipFill>
        <p:spPr>
          <a:xfrm>
            <a:off x="1005840" y="2831040"/>
            <a:ext cx="2838240" cy="3295440"/>
          </a:xfrm>
          <a:prstGeom prst="rect">
            <a:avLst/>
          </a:prstGeom>
          <a:ln>
            <a:noFill/>
          </a:ln>
        </p:spPr>
      </p:pic>
      <p:pic>
        <p:nvPicPr>
          <p:cNvPr id="50" name="Picture 49"/>
          <p:cNvPicPr/>
          <p:nvPr/>
        </p:nvPicPr>
        <p:blipFill>
          <a:blip r:embed="rId3"/>
          <a:stretch>
            <a:fillRect/>
          </a:stretch>
        </p:blipFill>
        <p:spPr>
          <a:xfrm>
            <a:off x="5577840" y="2743200"/>
            <a:ext cx="3190680" cy="3285720"/>
          </a:xfrm>
          <a:prstGeom prst="rect">
            <a:avLst/>
          </a:prstGeom>
          <a:ln>
            <a:noFill/>
          </a:ln>
        </p:spPr>
      </p:pic>
      <p:sp>
        <p:nvSpPr>
          <p:cNvPr id="51" name="TextShape 2"/>
          <p:cNvSpPr txBox="1"/>
          <p:nvPr/>
        </p:nvSpPr>
        <p:spPr>
          <a:xfrm>
            <a:off x="6217920" y="1920240"/>
            <a:ext cx="1642320" cy="627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React</a:t>
            </a:r>
            <a:endParaRPr/>
          </a:p>
        </p:txBody>
      </p:sp>
      <p:sp>
        <p:nvSpPr>
          <p:cNvPr id="52" name="TextShape 3"/>
          <p:cNvSpPr txBox="1"/>
          <p:nvPr/>
        </p:nvSpPr>
        <p:spPr>
          <a:xfrm>
            <a:off x="1645920" y="1933200"/>
            <a:ext cx="1642320" cy="627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M</a:t>
            </a:r>
            <a:r>
              <a:rPr lang="en-US" sz="4400" b="1">
                <a:solidFill>
                  <a:srgbClr val="FF3333"/>
                </a:solidFill>
                <a:latin typeface="Arial"/>
              </a:rPr>
              <a:t>V</a:t>
            </a:r>
            <a:r>
              <a:rPr lang="en-US" sz="4400">
                <a:latin typeface="Arial"/>
              </a:rPr>
              <a:t>C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buSzPct val="45000"/>
            </a:pPr>
            <a:r>
              <a:rPr lang="en-US" sz="4400" dirty="0">
                <a:latin typeface="Arial"/>
              </a:rPr>
              <a:t>Virtual DOM</a:t>
            </a:r>
            <a:endParaRPr dirty="0"/>
          </a:p>
        </p:txBody>
      </p:sp>
      <p:pic>
        <p:nvPicPr>
          <p:cNvPr id="54" name="Picture 53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45920"/>
            <a:ext cx="9235440" cy="566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/>
          <p:nvPr/>
        </p:nvPicPr>
        <p:blipFill>
          <a:blip r:embed="rId2"/>
          <a:stretch>
            <a:fillRect/>
          </a:stretch>
        </p:blipFill>
        <p:spPr>
          <a:xfrm>
            <a:off x="1551600" y="76680"/>
            <a:ext cx="7672320" cy="3296520"/>
          </a:xfrm>
          <a:prstGeom prst="rect">
            <a:avLst/>
          </a:prstGeom>
          <a:ln>
            <a:noFill/>
          </a:ln>
        </p:spPr>
      </p:pic>
      <p:pic>
        <p:nvPicPr>
          <p:cNvPr id="56" name="Picture 55"/>
          <p:cNvPicPr/>
          <p:nvPr/>
        </p:nvPicPr>
        <p:blipFill>
          <a:blip r:embed="rId3"/>
          <a:stretch>
            <a:fillRect/>
          </a:stretch>
        </p:blipFill>
        <p:spPr>
          <a:xfrm>
            <a:off x="1463040" y="4059720"/>
            <a:ext cx="7955280" cy="343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86</Words>
  <Application>Microsoft Office PowerPoint</Application>
  <PresentationFormat>Custom</PresentationFormat>
  <Paragraphs>35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DejaVu Sans</vt:lpstr>
      <vt:lpstr>StarSymbol</vt:lpstr>
      <vt:lpstr>Times New Roman</vt:lpstr>
      <vt:lpstr>Office Theme</vt:lpstr>
      <vt:lpstr>JavaSсript: React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Литература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JavaSсript: React</dc:title>
  <dc:creator>Ivan Zvorskyi</dc:creator>
  <cp:lastModifiedBy>Ivan Zvorskyi</cp:lastModifiedBy>
  <cp:revision>5</cp:revision>
  <dcterms:modified xsi:type="dcterms:W3CDTF">2016-12-17T15:58:33Z</dcterms:modified>
</cp:coreProperties>
</file>